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67" r:id="rId3"/>
    <p:sldId id="268" r:id="rId4"/>
    <p:sldId id="271" r:id="rId5"/>
    <p:sldId id="270" r:id="rId6"/>
    <p:sldId id="257" r:id="rId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5182"/>
            <a:ext cx="9271591" cy="1679943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Adjectives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571" y="2105247"/>
            <a:ext cx="11759609" cy="612435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An adjectives is a describing word.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It adds something to the meaning of a noun or a pronoun by telling its number,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colour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or quality.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Examples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949" y="5550195"/>
            <a:ext cx="9420447" cy="412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130" y="274638"/>
            <a:ext cx="11610754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Kinds of Adjectives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49526"/>
            <a:ext cx="16873870" cy="612435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j-lt"/>
              </a:rPr>
              <a:t>Adjectives of Quality</a:t>
            </a:r>
          </a:p>
          <a:p>
            <a:r>
              <a:rPr lang="en-US" sz="4800" dirty="0" smtClean="0">
                <a:latin typeface="+mj-lt"/>
              </a:rPr>
              <a:t>Adjectives of Quantity</a:t>
            </a:r>
          </a:p>
          <a:p>
            <a:r>
              <a:rPr lang="en-US" sz="4800" dirty="0" smtClean="0">
                <a:latin typeface="+mj-lt"/>
              </a:rPr>
              <a:t>Adjectives of Number</a:t>
            </a:r>
          </a:p>
          <a:p>
            <a:r>
              <a:rPr lang="en-US" sz="4800" dirty="0" smtClean="0">
                <a:latin typeface="+mj-lt"/>
              </a:rPr>
              <a:t>Demonstrative adjectives</a:t>
            </a:r>
          </a:p>
          <a:p>
            <a:r>
              <a:rPr lang="en-US" sz="4800" dirty="0" smtClean="0">
                <a:latin typeface="+mj-lt"/>
              </a:rPr>
              <a:t>Possessive adjectives</a:t>
            </a:r>
            <a:endParaRPr lang="en-US" sz="4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4763" y="2211573"/>
            <a:ext cx="1320563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 smtClean="0"/>
              <a:t>Adjectives of  quality</a:t>
            </a:r>
          </a:p>
          <a:p>
            <a:pPr>
              <a:buNone/>
            </a:pPr>
            <a:r>
              <a:rPr lang="en-US" sz="3200" dirty="0" smtClean="0"/>
              <a:t>Describe the kind , quality or characteristic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-		Good, beautiful, tall, white, hot, cold etc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b="1" u="sng" dirty="0" smtClean="0"/>
              <a:t>Adjectives of quantity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Describe quantity ,answer the question, ‘How much’ 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-		some , much, all enough, half, little etc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b="1" u="sng" dirty="0" smtClean="0"/>
              <a:t>Adjectives of number</a:t>
            </a:r>
          </a:p>
          <a:p>
            <a:pPr>
              <a:buNone/>
            </a:pPr>
            <a:r>
              <a:rPr lang="en-US" sz="3200" dirty="0" smtClean="0"/>
              <a:t>Answer,   ‘How many’ indicated number and the order of things/ persons</a:t>
            </a:r>
          </a:p>
          <a:p>
            <a:pPr>
              <a:buNone/>
            </a:pPr>
            <a:r>
              <a:rPr lang="en-US" sz="3200" dirty="0" smtClean="0"/>
              <a:t>	-	One, two, many, few, first, last, etc</a:t>
            </a:r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7237" y="2325888"/>
            <a:ext cx="9144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200" b="1" u="sng" dirty="0" smtClean="0"/>
              <a:t>Demonstrative adjectives</a:t>
            </a:r>
          </a:p>
          <a:p>
            <a:pPr>
              <a:buNone/>
            </a:pPr>
            <a:r>
              <a:rPr lang="en-US" sz="3200" dirty="0" smtClean="0"/>
              <a:t>Indicate which person/ thing is referred.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-	This</a:t>
            </a:r>
            <a:r>
              <a:rPr lang="en-US" sz="3200" dirty="0" smtClean="0"/>
              <a:t>, that, these, those, such</a:t>
            </a:r>
          </a:p>
          <a:p>
            <a:pPr>
              <a:buNone/>
            </a:pPr>
            <a:endParaRPr lang="en-US" sz="3200" b="1" u="sng" dirty="0" smtClean="0"/>
          </a:p>
          <a:p>
            <a:pPr>
              <a:buNone/>
            </a:pPr>
            <a:endParaRPr lang="en-US" sz="3200" b="1" u="sng" dirty="0" smtClean="0"/>
          </a:p>
          <a:p>
            <a:pPr>
              <a:buNone/>
            </a:pPr>
            <a:r>
              <a:rPr lang="en-US" sz="3200" b="1" u="sng" dirty="0" smtClean="0"/>
              <a:t>Possessive  adjectives</a:t>
            </a:r>
            <a:endParaRPr lang="en-US" sz="3200" b="1" u="sng" dirty="0" smtClean="0"/>
          </a:p>
          <a:p>
            <a:pPr>
              <a:buNone/>
            </a:pPr>
            <a:r>
              <a:rPr lang="en-US" sz="3200" dirty="0" smtClean="0"/>
              <a:t>Indicate </a:t>
            </a:r>
            <a:r>
              <a:rPr lang="en-US" sz="3200" dirty="0" smtClean="0"/>
              <a:t>possession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- 	my</a:t>
            </a:r>
            <a:r>
              <a:rPr lang="en-US" sz="3200" dirty="0" smtClean="0"/>
              <a:t>, our, your, his, her ,  their, its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0" y="4666447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 20/ 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1573620" y="701749"/>
            <a:ext cx="15183292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Fill in the blanks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beggar was given ______________ food.  ( some , any , all)</a:t>
            </a:r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have _______________homework to do. ( much , many , more )</a:t>
            </a:r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There are _______________ biscuits in the box. ( few , a few, the few)</a:t>
            </a:r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81</Words>
  <Application>Microsoft Office PowerPoint</Application>
  <PresentationFormat>Custom</PresentationFormat>
  <Paragraphs>49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Office Theme</vt:lpstr>
      <vt:lpstr>Adjectives</vt:lpstr>
      <vt:lpstr>Kinds of Adjectives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8</cp:revision>
  <dcterms:created xsi:type="dcterms:W3CDTF">2006-08-16T00:00:00Z</dcterms:created>
  <dcterms:modified xsi:type="dcterms:W3CDTF">2020-07-19T13:52:17Z</dcterms:modified>
</cp:coreProperties>
</file>